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Default Extension="png" ContentType="image/png"/>
  <Override PartName="/ppt/diagrams/drawing3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B41CDD-0D51-4682-987C-5C9F968CFF38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ru-RU"/>
        </a:p>
      </dgm:t>
    </dgm:pt>
    <dgm:pt modelId="{9F89D1D5-7B25-483C-962A-D2F3B2921AA8}">
      <dgm:prSet/>
      <dgm:spPr/>
      <dgm:t>
        <a:bodyPr/>
        <a:lstStyle/>
        <a:p>
          <a:pPr rtl="0"/>
          <a:r>
            <a:rPr lang="ru-RU" b="1" dirty="0" smtClean="0"/>
            <a:t>Картина И. Шишкина «Рожь»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Какими красками художник изобразил красоту ржаного поля?</a:t>
          </a:r>
          <a:br>
            <a:rPr lang="ru-RU" dirty="0" smtClean="0"/>
          </a:br>
          <a:r>
            <a:rPr lang="ru-RU" dirty="0" smtClean="0"/>
            <a:t>Как вы думаете, любил ли художник свою родную природу, родные поля, умел ли любоваться красотой родного края? </a:t>
          </a:r>
          <a:br>
            <a:rPr lang="ru-RU" dirty="0" smtClean="0"/>
          </a:br>
          <a:r>
            <a:rPr lang="ru-RU" dirty="0" smtClean="0"/>
            <a:t>Какое настроение у вас возникает при рассматривании картины?</a:t>
          </a:r>
          <a:br>
            <a:rPr lang="ru-RU" dirty="0" smtClean="0"/>
          </a:br>
          <a:r>
            <a:rPr lang="ru-RU" dirty="0" smtClean="0"/>
            <a:t>Хотели бы вы «оказаться в картине»?</a:t>
          </a:r>
          <a:br>
            <a:rPr lang="ru-RU" dirty="0" smtClean="0"/>
          </a:br>
          <a:r>
            <a:rPr lang="ru-RU" dirty="0" smtClean="0"/>
            <a:t>Что вы ощущаете?</a:t>
          </a:r>
          <a:br>
            <a:rPr lang="ru-RU" dirty="0" smtClean="0"/>
          </a:br>
          <a:r>
            <a:rPr lang="ru-RU" dirty="0" smtClean="0"/>
            <a:t>Представьте себя колосками, легкий ветерок колышет колоски, солнышко согревает своими теплыми лучами, колоски тянутся к солнышку.</a:t>
          </a:r>
          <a:endParaRPr lang="ru-RU" dirty="0"/>
        </a:p>
      </dgm:t>
    </dgm:pt>
    <dgm:pt modelId="{F1BCB66C-A290-4B62-95BA-4E2D582A190C}" type="parTrans" cxnId="{AC7E1838-4070-46BB-B645-DDFE2A2ABC8B}">
      <dgm:prSet/>
      <dgm:spPr/>
      <dgm:t>
        <a:bodyPr/>
        <a:lstStyle/>
        <a:p>
          <a:endParaRPr lang="ru-RU"/>
        </a:p>
      </dgm:t>
    </dgm:pt>
    <dgm:pt modelId="{55CE65A8-EC9C-418A-9D4A-8B6FB0F09878}" type="sibTrans" cxnId="{AC7E1838-4070-46BB-B645-DDFE2A2ABC8B}">
      <dgm:prSet/>
      <dgm:spPr/>
      <dgm:t>
        <a:bodyPr/>
        <a:lstStyle/>
        <a:p>
          <a:endParaRPr lang="ru-RU"/>
        </a:p>
      </dgm:t>
    </dgm:pt>
    <dgm:pt modelId="{063E8812-B0AB-4A5A-AC56-C8E446673552}" type="pres">
      <dgm:prSet presAssocID="{B9B41CDD-0D51-4682-987C-5C9F968CF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30B1F3-5643-411D-9C7E-B77A716B917C}" type="pres">
      <dgm:prSet presAssocID="{9F89D1D5-7B25-483C-962A-D2F3B2921AA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7E1838-4070-46BB-B645-DDFE2A2ABC8B}" srcId="{B9B41CDD-0D51-4682-987C-5C9F968CFF38}" destId="{9F89D1D5-7B25-483C-962A-D2F3B2921AA8}" srcOrd="0" destOrd="0" parTransId="{F1BCB66C-A290-4B62-95BA-4E2D582A190C}" sibTransId="{55CE65A8-EC9C-418A-9D4A-8B6FB0F09878}"/>
    <dgm:cxn modelId="{2F0A7752-8F35-4F8F-8A11-6FF89A12C495}" type="presOf" srcId="{B9B41CDD-0D51-4682-987C-5C9F968CFF38}" destId="{063E8812-B0AB-4A5A-AC56-C8E446673552}" srcOrd="0" destOrd="0" presId="urn:microsoft.com/office/officeart/2005/8/layout/vList2"/>
    <dgm:cxn modelId="{03F89BB9-1946-4AF6-B031-04657B007054}" type="presOf" srcId="{9F89D1D5-7B25-483C-962A-D2F3B2921AA8}" destId="{CD30B1F3-5643-411D-9C7E-B77A716B917C}" srcOrd="0" destOrd="0" presId="urn:microsoft.com/office/officeart/2005/8/layout/vList2"/>
    <dgm:cxn modelId="{5CF546F4-470F-498A-A63E-BFA36AD3B997}" type="presParOf" srcId="{063E8812-B0AB-4A5A-AC56-C8E446673552}" destId="{CD30B1F3-5643-411D-9C7E-B77A716B917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672F8D-E0A6-41C3-878C-BF9B691675B3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8541D48E-62CE-4DA6-9D1F-5AEDBD27FE9E}">
      <dgm:prSet/>
      <dgm:spPr/>
      <dgm:t>
        <a:bodyPr/>
        <a:lstStyle/>
        <a:p>
          <a:pPr rtl="0"/>
          <a:r>
            <a:rPr lang="ru-RU" dirty="0" smtClean="0"/>
            <a:t> Они дружно трудились с начала осени. Пока отец семейства добывал зерна на самых высоких ростках пшеницы, мать с мышатами перебирали зернышки, раскладывали их по мешочкам и относили домой – в норку.</a:t>
          </a:r>
          <a:br>
            <a:rPr lang="ru-RU" dirty="0" smtClean="0"/>
          </a:br>
          <a:endParaRPr lang="ru-RU" dirty="0"/>
        </a:p>
      </dgm:t>
    </dgm:pt>
    <dgm:pt modelId="{CEB0E284-9CDB-43BF-B81E-8665C84AF714}" type="parTrans" cxnId="{235805AA-4373-45E7-80E6-BEFD55FDCD1D}">
      <dgm:prSet/>
      <dgm:spPr/>
      <dgm:t>
        <a:bodyPr/>
        <a:lstStyle/>
        <a:p>
          <a:endParaRPr lang="ru-RU"/>
        </a:p>
      </dgm:t>
    </dgm:pt>
    <dgm:pt modelId="{F9D192D6-4BFA-43E7-8DBB-0B92AF617308}" type="sibTrans" cxnId="{235805AA-4373-45E7-80E6-BEFD55FDCD1D}">
      <dgm:prSet/>
      <dgm:spPr/>
      <dgm:t>
        <a:bodyPr/>
        <a:lstStyle/>
        <a:p>
          <a:endParaRPr lang="ru-RU"/>
        </a:p>
      </dgm:t>
    </dgm:pt>
    <dgm:pt modelId="{311FFEA8-EA42-4DB6-98FE-1403A3C7C80C}" type="pres">
      <dgm:prSet presAssocID="{31672F8D-E0A6-41C3-878C-BF9B691675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BF0710-BC4B-47E5-A968-95BF00281836}" type="pres">
      <dgm:prSet presAssocID="{8541D48E-62CE-4DA6-9D1F-5AEDBD27FE9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5805AA-4373-45E7-80E6-BEFD55FDCD1D}" srcId="{31672F8D-E0A6-41C3-878C-BF9B691675B3}" destId="{8541D48E-62CE-4DA6-9D1F-5AEDBD27FE9E}" srcOrd="0" destOrd="0" parTransId="{CEB0E284-9CDB-43BF-B81E-8665C84AF714}" sibTransId="{F9D192D6-4BFA-43E7-8DBB-0B92AF617308}"/>
    <dgm:cxn modelId="{A88976F4-168A-4E1C-98D7-9C5F4D57BC83}" type="presOf" srcId="{8541D48E-62CE-4DA6-9D1F-5AEDBD27FE9E}" destId="{93BF0710-BC4B-47E5-A968-95BF00281836}" srcOrd="0" destOrd="0" presId="urn:microsoft.com/office/officeart/2005/8/layout/vList2"/>
    <dgm:cxn modelId="{29616B68-76F4-4C8D-8A76-075C6896E8A6}" type="presOf" srcId="{31672F8D-E0A6-41C3-878C-BF9B691675B3}" destId="{311FFEA8-EA42-4DB6-98FE-1403A3C7C80C}" srcOrd="0" destOrd="0" presId="urn:microsoft.com/office/officeart/2005/8/layout/vList2"/>
    <dgm:cxn modelId="{30BB98D6-4D68-49FA-A745-AE1218705360}" type="presParOf" srcId="{311FFEA8-EA42-4DB6-98FE-1403A3C7C80C}" destId="{93BF0710-BC4B-47E5-A968-95BF0028183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C2420D-3554-4E10-A07C-AD6D32EFBDD0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/>
      <dgm:spPr/>
      <dgm:t>
        <a:bodyPr/>
        <a:lstStyle/>
        <a:p>
          <a:endParaRPr lang="ru-RU"/>
        </a:p>
      </dgm:t>
    </dgm:pt>
    <dgm:pt modelId="{B99D47E2-876F-4471-9F03-A77ED1BC3792}">
      <dgm:prSet/>
      <dgm:spPr/>
      <dgm:t>
        <a:bodyPr/>
        <a:lstStyle/>
        <a:p>
          <a:pPr rtl="0"/>
          <a:r>
            <a:rPr lang="ru-RU" dirty="0" smtClean="0"/>
            <a:t>Началась осень, стало холоднее. Уже скоро наступит зима и тогда мышатам будет сложнее добывать себе пищу. Поэтому осенью они должны хорошенько потрудиться: сделать запасы на зиму. Эти запасы прокормят их в морозы. </a:t>
          </a:r>
          <a:endParaRPr lang="ru-RU" dirty="0"/>
        </a:p>
      </dgm:t>
    </dgm:pt>
    <dgm:pt modelId="{F4204101-DE62-499A-8069-A10C1FF2C141}" type="parTrans" cxnId="{2E35E310-9A45-4882-B139-DFC28BF1F79C}">
      <dgm:prSet/>
      <dgm:spPr/>
      <dgm:t>
        <a:bodyPr/>
        <a:lstStyle/>
        <a:p>
          <a:endParaRPr lang="ru-RU"/>
        </a:p>
      </dgm:t>
    </dgm:pt>
    <dgm:pt modelId="{9FF9C011-0576-4AFD-9A36-B0B94B8E8ADF}" type="sibTrans" cxnId="{2E35E310-9A45-4882-B139-DFC28BF1F79C}">
      <dgm:prSet/>
      <dgm:spPr/>
      <dgm:t>
        <a:bodyPr/>
        <a:lstStyle/>
        <a:p>
          <a:endParaRPr lang="ru-RU"/>
        </a:p>
      </dgm:t>
    </dgm:pt>
    <dgm:pt modelId="{1399B195-FD80-4746-A5DC-EA5291454A40}" type="pres">
      <dgm:prSet presAssocID="{02C2420D-3554-4E10-A07C-AD6D32EFBD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6FCF93-BC14-45C5-85B3-105D79FA2254}" type="pres">
      <dgm:prSet presAssocID="{B99D47E2-876F-4471-9F03-A77ED1BC379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EEDAD0-6252-477C-A4EF-5A691739214E}" type="presOf" srcId="{B99D47E2-876F-4471-9F03-A77ED1BC3792}" destId="{DF6FCF93-BC14-45C5-85B3-105D79FA2254}" srcOrd="0" destOrd="0" presId="urn:microsoft.com/office/officeart/2005/8/layout/vList2"/>
    <dgm:cxn modelId="{B12E1AA9-FEA0-4952-AF54-7D78157EF697}" type="presOf" srcId="{02C2420D-3554-4E10-A07C-AD6D32EFBDD0}" destId="{1399B195-FD80-4746-A5DC-EA5291454A40}" srcOrd="0" destOrd="0" presId="urn:microsoft.com/office/officeart/2005/8/layout/vList2"/>
    <dgm:cxn modelId="{2E35E310-9A45-4882-B139-DFC28BF1F79C}" srcId="{02C2420D-3554-4E10-A07C-AD6D32EFBDD0}" destId="{B99D47E2-876F-4471-9F03-A77ED1BC3792}" srcOrd="0" destOrd="0" parTransId="{F4204101-DE62-499A-8069-A10C1FF2C141}" sibTransId="{9FF9C011-0576-4AFD-9A36-B0B94B8E8ADF}"/>
    <dgm:cxn modelId="{D26D7B76-D469-41A3-B853-5B6B91E93F3A}" type="presParOf" srcId="{1399B195-FD80-4746-A5DC-EA5291454A40}" destId="{DF6FCF93-BC14-45C5-85B3-105D79FA22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F071C4-B997-49CB-AB82-E306AAECDE3E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2DF68153-B01C-4272-85FA-8B937D75AA27}">
      <dgm:prSet/>
      <dgm:spPr/>
      <dgm:t>
        <a:bodyPr/>
        <a:lstStyle/>
        <a:p>
          <a:pPr rtl="0"/>
          <a:r>
            <a:rPr lang="ru-RU" dirty="0" smtClean="0"/>
            <a:t>Мельница – это механизм, в котором размалывают различные зёрна, чтобы получить муку, или мелкий корм для животных.⁣⁣⠀</a:t>
          </a:r>
          <a:br>
            <a:rPr lang="ru-RU" dirty="0" smtClean="0"/>
          </a:br>
          <a:r>
            <a:rPr lang="ru-RU" dirty="0" smtClean="0"/>
            <a:t>Мельницы бывают разных форм, типов и объёмов.⁣⁣⠀</a:t>
          </a:r>
          <a:br>
            <a:rPr lang="ru-RU" dirty="0" smtClean="0"/>
          </a:br>
          <a:r>
            <a:rPr lang="ru-RU" dirty="0" smtClean="0"/>
            <a:t>⁣⁣⠀</a:t>
          </a:r>
          <a:br>
            <a:rPr lang="ru-RU" dirty="0" smtClean="0"/>
          </a:br>
          <a:r>
            <a:rPr lang="ru-RU" dirty="0" smtClean="0"/>
            <a:t>Ветряные мельницы, например, работают с помощью ветра. Они имеют лопасти со скошенными краями. Когда дует ветер, он скользит о наклонные поверхности и отталкивает их. Они начинают крутиться.⁣⁣</a:t>
          </a:r>
          <a:endParaRPr lang="ru-RU" dirty="0"/>
        </a:p>
      </dgm:t>
    </dgm:pt>
    <dgm:pt modelId="{EEE5AC7B-2EF1-4507-83BE-D794F2F5F284}" type="parTrans" cxnId="{3BCDD450-422E-4720-A390-9E201BB0296A}">
      <dgm:prSet/>
      <dgm:spPr/>
      <dgm:t>
        <a:bodyPr/>
        <a:lstStyle/>
        <a:p>
          <a:endParaRPr lang="ru-RU"/>
        </a:p>
      </dgm:t>
    </dgm:pt>
    <dgm:pt modelId="{E2851408-6CF5-4492-B56E-6CE84BF2F76C}" type="sibTrans" cxnId="{3BCDD450-422E-4720-A390-9E201BB0296A}">
      <dgm:prSet/>
      <dgm:spPr/>
      <dgm:t>
        <a:bodyPr/>
        <a:lstStyle/>
        <a:p>
          <a:endParaRPr lang="ru-RU"/>
        </a:p>
      </dgm:t>
    </dgm:pt>
    <dgm:pt modelId="{3E62178A-1001-4BCC-9C48-C9C56FE7136C}" type="pres">
      <dgm:prSet presAssocID="{82F071C4-B997-49CB-AB82-E306AAECDE3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CE0C51-2186-4170-9FC0-C217D0D74A18}" type="pres">
      <dgm:prSet presAssocID="{2DF68153-B01C-4272-85FA-8B937D75AA2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798BCB-EB55-4285-B63C-E5D781DB26B2}" type="presOf" srcId="{2DF68153-B01C-4272-85FA-8B937D75AA27}" destId="{D7CE0C51-2186-4170-9FC0-C217D0D74A18}" srcOrd="0" destOrd="0" presId="urn:microsoft.com/office/officeart/2005/8/layout/vList2"/>
    <dgm:cxn modelId="{6720E52D-A307-4ED3-B920-186E92AF4B0F}" type="presOf" srcId="{82F071C4-B997-49CB-AB82-E306AAECDE3E}" destId="{3E62178A-1001-4BCC-9C48-C9C56FE7136C}" srcOrd="0" destOrd="0" presId="urn:microsoft.com/office/officeart/2005/8/layout/vList2"/>
    <dgm:cxn modelId="{3BCDD450-422E-4720-A390-9E201BB0296A}" srcId="{82F071C4-B997-49CB-AB82-E306AAECDE3E}" destId="{2DF68153-B01C-4272-85FA-8B937D75AA27}" srcOrd="0" destOrd="0" parTransId="{EEE5AC7B-2EF1-4507-83BE-D794F2F5F284}" sibTransId="{E2851408-6CF5-4492-B56E-6CE84BF2F76C}"/>
    <dgm:cxn modelId="{2F4B7C1B-3008-4547-8111-4A161A296968}" type="presParOf" srcId="{3E62178A-1001-4BCC-9C48-C9C56FE7136C}" destId="{D7CE0C51-2186-4170-9FC0-C217D0D74A1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30B1F3-5643-411D-9C7E-B77A716B917C}">
      <dsp:nvSpPr>
        <dsp:cNvPr id="0" name=""/>
        <dsp:cNvSpPr/>
      </dsp:nvSpPr>
      <dsp:spPr>
        <a:xfrm>
          <a:off x="0" y="1727"/>
          <a:ext cx="7560840" cy="21294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Картина И. Шишкина «Рожь»</a:t>
          </a:r>
          <a:r>
            <a:rPr lang="ru-RU" sz="1300" kern="1200" dirty="0" smtClean="0"/>
            <a:t/>
          </a:r>
          <a:br>
            <a:rPr lang="ru-RU" sz="1300" kern="1200" dirty="0" smtClean="0"/>
          </a:br>
          <a:r>
            <a:rPr lang="ru-RU" sz="1300" kern="1200" dirty="0" smtClean="0"/>
            <a:t/>
          </a:r>
          <a:br>
            <a:rPr lang="ru-RU" sz="1300" kern="1200" dirty="0" smtClean="0"/>
          </a:br>
          <a:r>
            <a:rPr lang="ru-RU" sz="1300" kern="1200" dirty="0" smtClean="0"/>
            <a:t>Какими красками художник изобразил красоту ржаного поля?</a:t>
          </a:r>
          <a:br>
            <a:rPr lang="ru-RU" sz="1300" kern="1200" dirty="0" smtClean="0"/>
          </a:br>
          <a:r>
            <a:rPr lang="ru-RU" sz="1300" kern="1200" dirty="0" smtClean="0"/>
            <a:t>Как вы думаете, любил ли художник свою родную природу, родные поля, умел ли любоваться красотой родного края? </a:t>
          </a:r>
          <a:br>
            <a:rPr lang="ru-RU" sz="1300" kern="1200" dirty="0" smtClean="0"/>
          </a:br>
          <a:r>
            <a:rPr lang="ru-RU" sz="1300" kern="1200" dirty="0" smtClean="0"/>
            <a:t>Какое настроение у вас возникает при рассматривании картины?</a:t>
          </a:r>
          <a:br>
            <a:rPr lang="ru-RU" sz="1300" kern="1200" dirty="0" smtClean="0"/>
          </a:br>
          <a:r>
            <a:rPr lang="ru-RU" sz="1300" kern="1200" dirty="0" smtClean="0"/>
            <a:t>Хотели бы вы «оказаться в картине»?</a:t>
          </a:r>
          <a:br>
            <a:rPr lang="ru-RU" sz="1300" kern="1200" dirty="0" smtClean="0"/>
          </a:br>
          <a:r>
            <a:rPr lang="ru-RU" sz="1300" kern="1200" dirty="0" smtClean="0"/>
            <a:t>Что вы ощущаете?</a:t>
          </a:r>
          <a:br>
            <a:rPr lang="ru-RU" sz="1300" kern="1200" dirty="0" smtClean="0"/>
          </a:br>
          <a:r>
            <a:rPr lang="ru-RU" sz="1300" kern="1200" dirty="0" smtClean="0"/>
            <a:t>Представьте себя колосками, легкий ветерок колышет колоски, солнышко согревает своими теплыми лучами, колоски тянутся к солнышку.</a:t>
          </a:r>
          <a:endParaRPr lang="ru-RU" sz="1300" kern="1200" dirty="0"/>
        </a:p>
      </dsp:txBody>
      <dsp:txXfrm>
        <a:off x="0" y="1727"/>
        <a:ext cx="7560840" cy="21294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BF0710-BC4B-47E5-A968-95BF00281836}">
      <dsp:nvSpPr>
        <dsp:cNvPr id="0" name=""/>
        <dsp:cNvSpPr/>
      </dsp:nvSpPr>
      <dsp:spPr>
        <a:xfrm>
          <a:off x="0" y="139599"/>
          <a:ext cx="3240360" cy="1521000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 Они дружно трудились с начала осени. Пока отец семейства добывал зерна на самых высоких ростках пшеницы, мать с мышатами перебирали зернышки, раскладывали их по мешочкам и относили домой – в норку.</a:t>
          </a:r>
          <a:br>
            <a:rPr lang="ru-RU" sz="1300" kern="1200" dirty="0" smtClean="0"/>
          </a:br>
          <a:endParaRPr lang="ru-RU" sz="1300" kern="1200" dirty="0"/>
        </a:p>
      </dsp:txBody>
      <dsp:txXfrm>
        <a:off x="0" y="139599"/>
        <a:ext cx="3240360" cy="15210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6FCF93-BC14-45C5-85B3-105D79FA2254}">
      <dsp:nvSpPr>
        <dsp:cNvPr id="0" name=""/>
        <dsp:cNvSpPr/>
      </dsp:nvSpPr>
      <dsp:spPr>
        <a:xfrm>
          <a:off x="0" y="45095"/>
          <a:ext cx="3096344" cy="1638000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Началась осень, стало холоднее. Уже скоро наступит зима и тогда мышатам будет сложнее добывать себе пищу. Поэтому осенью они должны хорошенько потрудиться: сделать запасы на зиму. Эти запасы прокормят их в морозы. </a:t>
          </a:r>
          <a:endParaRPr lang="ru-RU" sz="1400" kern="1200" dirty="0"/>
        </a:p>
      </dsp:txBody>
      <dsp:txXfrm>
        <a:off x="0" y="45095"/>
        <a:ext cx="3096344" cy="16380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CE0C51-2186-4170-9FC0-C217D0D74A18}">
      <dsp:nvSpPr>
        <dsp:cNvPr id="0" name=""/>
        <dsp:cNvSpPr/>
      </dsp:nvSpPr>
      <dsp:spPr>
        <a:xfrm>
          <a:off x="0" y="39981"/>
          <a:ext cx="4330824" cy="44460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Мельница – это механизм, в котором размалывают различные зёрна, чтобы получить муку, или мелкий корм для животных.⁣⁣⠀</a:t>
          </a:r>
          <a:br>
            <a:rPr lang="ru-RU" sz="1900" kern="1200" dirty="0" smtClean="0"/>
          </a:br>
          <a:r>
            <a:rPr lang="ru-RU" sz="1900" kern="1200" dirty="0" smtClean="0"/>
            <a:t>Мельницы бывают разных форм, типов и объёмов.⁣⁣⠀</a:t>
          </a:r>
          <a:br>
            <a:rPr lang="ru-RU" sz="1900" kern="1200" dirty="0" smtClean="0"/>
          </a:br>
          <a:r>
            <a:rPr lang="ru-RU" sz="1900" kern="1200" dirty="0" smtClean="0"/>
            <a:t>⁣⁣⠀</a:t>
          </a:r>
          <a:br>
            <a:rPr lang="ru-RU" sz="1900" kern="1200" dirty="0" smtClean="0"/>
          </a:br>
          <a:r>
            <a:rPr lang="ru-RU" sz="1900" kern="1200" dirty="0" smtClean="0"/>
            <a:t>Ветряные мельницы, например, работают с помощью ветра. Они имеют лопасти со скошенными краями. Когда дует ветер, он скользит о наклонные поверхности и отталкивает их. Они начинают крутиться.⁣⁣</a:t>
          </a:r>
          <a:endParaRPr lang="ru-RU" sz="1900" kern="1200" dirty="0"/>
        </a:p>
      </dsp:txBody>
      <dsp:txXfrm>
        <a:off x="0" y="39981"/>
        <a:ext cx="4330824" cy="4446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diagramColors" Target="../diagrams/colors3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12" Type="http://schemas.openxmlformats.org/officeDocument/2006/relationships/diagramQuickStyle" Target="../diagrams/quickStyle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2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2.xml"/><Relationship Id="rId9" Type="http://schemas.openxmlformats.org/officeDocument/2006/relationships/slide" Target="slide1.xml"/><Relationship Id="rId14" Type="http://schemas.microsoft.com/office/2007/relationships/diagramDrawing" Target="../diagrams/drawin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Layout" Target="../diagrams/layout4.xml"/><Relationship Id="rId7" Type="http://schemas.openxmlformats.org/officeDocument/2006/relationships/image" Target="../media/image6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dmin\Downloads\b99956142cee8453d2867aeb818c7a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8563016" cy="42484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Зернышки жизни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67544" y="4581128"/>
            <a:ext cx="2304256" cy="72008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https://i.pinimg.com/736x/87/de/d1/87ded1cf69b4eea8a500a5706b4264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661248"/>
            <a:ext cx="936104" cy="1065566"/>
          </a:xfrm>
          <a:prstGeom prst="rect">
            <a:avLst/>
          </a:prstGeom>
          <a:noFill/>
        </p:spPr>
      </p:pic>
      <p:sp useBgFill="1"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2843808" y="270892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7" name="Овал 16">
            <a:hlinkClick r:id="rId5" action="ppaction://hlinksldjump"/>
          </p:cNvPr>
          <p:cNvSpPr/>
          <p:nvPr/>
        </p:nvSpPr>
        <p:spPr>
          <a:xfrm>
            <a:off x="6732240" y="3212976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8" name="Овал 17">
            <a:hlinkClick r:id="rId6" action="ppaction://hlinksldjump"/>
          </p:cNvPr>
          <p:cNvSpPr/>
          <p:nvPr/>
        </p:nvSpPr>
        <p:spPr>
          <a:xfrm>
            <a:off x="1115616" y="4797152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9" name="Овал 18">
            <a:hlinkClick r:id="rId7" action="ppaction://hlinksldjump"/>
          </p:cNvPr>
          <p:cNvSpPr/>
          <p:nvPr/>
        </p:nvSpPr>
        <p:spPr>
          <a:xfrm>
            <a:off x="251520" y="5733256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107504" y="116632"/>
          <a:ext cx="7560840" cy="2132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upload.wikimedia.org/wikipedia/commons/thumb/e/eb/Ivan_Shishkin_-_%D0%A0%D0%BE%D0%B6%D1%8C_-_Google_Art_Project.jpg/959px-Ivan_Shishkin_-_%D0%A0%D0%BE%D0%B6%D1%8C_-_Google_Art_Projec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348880"/>
            <a:ext cx="7632848" cy="42979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12360" y="188640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hlinkClick r:id="rId8" action="ppaction://hlinksldjump"/>
              </a:rPr>
              <a:t>Вернуться</a:t>
            </a:r>
            <a:r>
              <a:rPr lang="ru-RU" sz="1400" dirty="0" smtClean="0">
                <a:solidFill>
                  <a:schemeClr val="bg1"/>
                </a:solidFill>
              </a:rPr>
              <a:t> 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5580112" y="1268760"/>
          <a:ext cx="324036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476672"/>
            <a:ext cx="5255604" cy="3273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3212976"/>
            <a:ext cx="5098078" cy="3465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hlinkClick r:id="rId9" action="ppaction://hlinksldjump"/>
          </p:cNvPr>
          <p:cNvSpPr/>
          <p:nvPr/>
        </p:nvSpPr>
        <p:spPr>
          <a:xfrm>
            <a:off x="6588224" y="260648"/>
            <a:ext cx="115212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hlinkClick r:id="rId9" action="ppaction://hlinksldjump"/>
              </a:rPr>
              <a:t>Вернуться</a:t>
            </a:r>
            <a:endParaRPr lang="ru-RU" sz="1400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467544" y="3933056"/>
          <a:ext cx="3096344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43608" y="11663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Мышиная семья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Мельница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355976" y="1600200"/>
          <a:ext cx="433082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386" name="Picture 2" descr="https://avatars.mds.yandex.net/get-ydo/4394505/2a00000178eb65e4ad11fcf268b3eae3ab6f/diplom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844824"/>
            <a:ext cx="4023941" cy="402394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380312" y="260648"/>
            <a:ext cx="13681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hlinkClick r:id="rId8" action="ppaction://hlinksldjump"/>
              </a:rPr>
              <a:t>Вернуться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700808"/>
            <a:ext cx="3816424" cy="72494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Выращивание хлеба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2159"/>
            <a:ext cx="4608512" cy="670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236296" y="332656"/>
            <a:ext cx="151216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Вернуться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114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Зернышки жизни</vt:lpstr>
      <vt:lpstr>Слайд 2</vt:lpstr>
      <vt:lpstr>Слайд 3</vt:lpstr>
      <vt:lpstr>Мельница</vt:lpstr>
      <vt:lpstr>Выращивание хлеба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14</cp:revision>
  <dcterms:modified xsi:type="dcterms:W3CDTF">2025-01-20T12:22:39Z</dcterms:modified>
</cp:coreProperties>
</file>